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9"/>
    <p:restoredTop sz="94705"/>
  </p:normalViewPr>
  <p:slideViewPr>
    <p:cSldViewPr snapToGrid="0">
      <p:cViewPr varScale="1">
        <p:scale>
          <a:sx n="164" d="100"/>
          <a:sy n="164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4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2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2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47D7D-99E6-6743-BB08-5FA760578D04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FD4B-A166-9140-A653-C23C3856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4379" y="761776"/>
            <a:ext cx="6995242" cy="5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01915"/>
            <a:ext cx="6868849" cy="54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01915"/>
            <a:ext cx="6868849" cy="54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20995"/>
            <a:ext cx="6868849" cy="53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1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01915"/>
            <a:ext cx="6868849" cy="54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2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01915"/>
            <a:ext cx="6868849" cy="54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01915"/>
            <a:ext cx="6868849" cy="54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20995"/>
            <a:ext cx="6868849" cy="53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9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5" y="801915"/>
            <a:ext cx="6868850" cy="54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3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1591" y="801915"/>
            <a:ext cx="6820816" cy="54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5438" y="801915"/>
            <a:ext cx="6893122" cy="54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5438" y="801915"/>
            <a:ext cx="6893122" cy="54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0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5439" y="801915"/>
            <a:ext cx="6893120" cy="54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8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5438" y="801915"/>
            <a:ext cx="6893122" cy="54187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A29C9-05CB-42E7-451F-AE24E65F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5440" y="809664"/>
            <a:ext cx="6893120" cy="54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2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5439" y="801915"/>
            <a:ext cx="6893120" cy="54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E5A1B-D53A-673E-B053-6DCFBE1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574" y="801915"/>
            <a:ext cx="6868849" cy="54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1213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Koblesky</dc:creator>
  <cp:lastModifiedBy>David Koblesky</cp:lastModifiedBy>
  <cp:revision>16</cp:revision>
  <dcterms:created xsi:type="dcterms:W3CDTF">2023-05-07T13:09:23Z</dcterms:created>
  <dcterms:modified xsi:type="dcterms:W3CDTF">2023-05-08T21:18:43Z</dcterms:modified>
</cp:coreProperties>
</file>